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3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6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title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Number of People</c:v>
                </c:pt>
              </c:strCache>
            </c:strRef>
          </c:tx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0">
                  <c:v>1</c:v>
                </c:pt>
                <c:pt idx="1">
                  <c:v>3</c:v>
                </c:pt>
                <c:pt idx="2">
                  <c:v>6</c:v>
                </c:pt>
                <c:pt idx="3">
                  <c:v>10</c:v>
                </c:pt>
                <c:pt idx="4">
                  <c:v>30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title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Number of people</c:v>
                </c:pt>
              </c:strCache>
            </c:strRef>
          </c:tx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0">
                  <c:v>1</c:v>
                </c:pt>
                <c:pt idx="1">
                  <c:v>4</c:v>
                </c:pt>
                <c:pt idx="2">
                  <c:v>7</c:v>
                </c:pt>
                <c:pt idx="3">
                  <c:v>13</c:v>
                </c:pt>
                <c:pt idx="4">
                  <c:v>25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title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Number of people</c:v>
                </c:pt>
              </c:strCache>
            </c:strRef>
          </c:tx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0">
                  <c:v>1</c:v>
                </c:pt>
                <c:pt idx="1">
                  <c:v>3</c:v>
                </c:pt>
                <c:pt idx="2">
                  <c:v>6</c:v>
                </c:pt>
                <c:pt idx="3">
                  <c:v>10</c:v>
                </c:pt>
                <c:pt idx="4">
                  <c:v>30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title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Number of people</c:v>
                </c:pt>
              </c:strCache>
            </c:strRef>
          </c:tx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0">
                  <c:v>3</c:v>
                </c:pt>
                <c:pt idx="1">
                  <c:v>3</c:v>
                </c:pt>
                <c:pt idx="2">
                  <c:v>2</c:v>
                </c:pt>
                <c:pt idx="3">
                  <c:v>15</c:v>
                </c:pt>
                <c:pt idx="4">
                  <c:v>27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title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Number of people</c:v>
                </c:pt>
              </c:strCache>
            </c:strRef>
          </c:tx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0">
                  <c:v>2</c:v>
                </c:pt>
                <c:pt idx="1">
                  <c:v>2</c:v>
                </c:pt>
                <c:pt idx="2">
                  <c:v>10</c:v>
                </c:pt>
                <c:pt idx="3">
                  <c:v>5</c:v>
                </c:pt>
                <c:pt idx="4">
                  <c:v>32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title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Number of people</c:v>
                </c:pt>
              </c:strCache>
            </c:strRef>
          </c:tx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0">
                  <c:v>9</c:v>
                </c:pt>
                <c:pt idx="1">
                  <c:v>3</c:v>
                </c:pt>
                <c:pt idx="2">
                  <c:v>3</c:v>
                </c:pt>
                <c:pt idx="3">
                  <c:v>8</c:v>
                </c:pt>
                <c:pt idx="4">
                  <c:v>27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B97C6E-1154-40F7-9AF9-83176D178B2D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71DDD6-05C5-46BD-BDE8-2F5B0B2267B2}" type="slidenum">
              <a:rPr lang="en-US" smtClean="0"/>
              <a:t>‹Nº›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Gráfico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4 CuadroTexto"/>
          <p:cNvSpPr txBox="1"/>
          <p:nvPr/>
        </p:nvSpPr>
        <p:spPr>
          <a:xfrm>
            <a:off x="6588224" y="1916832"/>
            <a:ext cx="158417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/>
              <a:t>Grade of importance</a:t>
            </a:r>
            <a:endParaRPr lang="en-US" sz="2000" dirty="0"/>
          </a:p>
        </p:txBody>
      </p:sp>
      <p:sp>
        <p:nvSpPr>
          <p:cNvPr id="6" name="5 CuadroTexto"/>
          <p:cNvSpPr txBox="1"/>
          <p:nvPr/>
        </p:nvSpPr>
        <p:spPr>
          <a:xfrm>
            <a:off x="1475656" y="548680"/>
            <a:ext cx="66967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What is the importance of recycling paper?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do you think is the importance of recycling plastic?</a:t>
            </a:r>
            <a:endParaRPr lang="en-US" dirty="0"/>
          </a:p>
        </p:txBody>
      </p:sp>
      <p:graphicFrame>
        <p:nvGraphicFramePr>
          <p:cNvPr id="4" name="3 Gráfico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do you think is the importance of using both sides of the paper?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do you think is the importance of reusing the plastic bottles you buy?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Do you think is important to have a scrap paper bin?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Do you think is important to talk about this?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92</Words>
  <Application>Microsoft Office PowerPoint</Application>
  <PresentationFormat>Presentación en pantalla (4:3)</PresentationFormat>
  <Paragraphs>13</Paragraphs>
  <Slides>6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6</vt:i4>
      </vt:variant>
    </vt:vector>
  </HeadingPairs>
  <TitlesOfParts>
    <vt:vector size="7" baseType="lpstr">
      <vt:lpstr>Tema de Office</vt:lpstr>
      <vt:lpstr>Diapositiva 1</vt:lpstr>
      <vt:lpstr>What do you think is the importance of recycling plastic?</vt:lpstr>
      <vt:lpstr>What do you think is the importance of using both sides of the paper?</vt:lpstr>
      <vt:lpstr>What do you think is the importance of reusing the plastic bottles you buy?</vt:lpstr>
      <vt:lpstr>Do you think is important to have a scrap paper bin?</vt:lpstr>
      <vt:lpstr>Do you think is important to talk about this?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Sofi</dc:creator>
  <cp:lastModifiedBy>Sofi</cp:lastModifiedBy>
  <cp:revision>2</cp:revision>
  <dcterms:created xsi:type="dcterms:W3CDTF">2011-05-12T14:02:33Z</dcterms:created>
  <dcterms:modified xsi:type="dcterms:W3CDTF">2011-05-12T14:18:04Z</dcterms:modified>
</cp:coreProperties>
</file>

<file path=docProps/thumbnail.jpeg>
</file>